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BC"/>
    <a:srgbClr val="E84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2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6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7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2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6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29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1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3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3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9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28AC-5B50-4F73-A6F8-55A7B74136B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C04E-3AFE-441A-9947-E9DAC035B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7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328AC-5B50-4F73-A6F8-55A7B74136BB}" type="datetimeFigureOut">
              <a:rPr lang="en-US" smtClean="0"/>
              <a:t>3/27/21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CC04E-3AFE-441A-9947-E9DAC035BC4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7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445707"/>
            <a:ext cx="9144000" cy="23876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0076BC"/>
                </a:solidFill>
                <a:latin typeface="+mn-lt"/>
              </a:rPr>
              <a:t>NAME OF </a:t>
            </a:r>
            <a:br>
              <a:rPr lang="en-US" b="1" dirty="0">
                <a:solidFill>
                  <a:srgbClr val="0076BC"/>
                </a:solidFill>
                <a:latin typeface="+mn-lt"/>
              </a:rPr>
            </a:br>
            <a:r>
              <a:rPr lang="en-US" b="1" dirty="0">
                <a:solidFill>
                  <a:srgbClr val="0076BC"/>
                </a:solidFill>
                <a:latin typeface="+mn-lt"/>
              </a:rPr>
              <a:t>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904" y="2925382"/>
            <a:ext cx="9144000" cy="1655762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E84D91"/>
                </a:solidFill>
              </a:rPr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217445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35799"/>
            <a:ext cx="8001000" cy="6772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6BC"/>
                </a:solidFill>
              </a:rPr>
              <a:t>Slide title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17776" y="4205289"/>
            <a:ext cx="5105400" cy="555625"/>
            <a:chOff x="1248" y="1440"/>
            <a:chExt cx="3216" cy="35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solidFill>
                    <a:srgbClr val="000000"/>
                  </a:solidFill>
                </a:rPr>
                <a:t>Click to add Title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017776" y="1690689"/>
            <a:ext cx="5105400" cy="555625"/>
            <a:chOff x="1248" y="2030"/>
            <a:chExt cx="3216" cy="350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solidFill>
                    <a:srgbClr val="000000"/>
                  </a:solidFill>
                </a:rPr>
                <a:t>Click to add Title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017776" y="2528889"/>
            <a:ext cx="5105400" cy="555625"/>
            <a:chOff x="1248" y="2640"/>
            <a:chExt cx="3216" cy="350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solidFill>
                    <a:srgbClr val="000000"/>
                  </a:solidFill>
                </a:rPr>
                <a:t>Click to add Title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2017776" y="3367089"/>
            <a:ext cx="5105400" cy="555625"/>
            <a:chOff x="1248" y="3230"/>
            <a:chExt cx="3216" cy="350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solidFill>
                    <a:srgbClr val="000000"/>
                  </a:solidFill>
                </a:rPr>
                <a:t>Click to add Title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2017776" y="5065714"/>
            <a:ext cx="5105400" cy="555625"/>
            <a:chOff x="1248" y="3230"/>
            <a:chExt cx="3216" cy="350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solidFill>
                    <a:srgbClr val="000000"/>
                  </a:solidFill>
                </a:rPr>
                <a:t>Click to add Title</a:t>
              </a: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1944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</Words>
  <Application>Microsoft Macintosh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NAME OF  PRESENTATION</vt:lpstr>
      <vt:lpstr>Slide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Microsoft Office User</cp:lastModifiedBy>
  <cp:revision>4</cp:revision>
  <dcterms:created xsi:type="dcterms:W3CDTF">2020-05-19T06:31:28Z</dcterms:created>
  <dcterms:modified xsi:type="dcterms:W3CDTF">2021-03-27T18:05:13Z</dcterms:modified>
</cp:coreProperties>
</file>